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2" r:id="rId6"/>
    <p:sldId id="268" r:id="rId7"/>
    <p:sldId id="264" r:id="rId8"/>
    <p:sldId id="265" r:id="rId9"/>
    <p:sldId id="266" r:id="rId10"/>
    <p:sldId id="267" r:id="rId11"/>
    <p:sldId id="269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4CE6F1F-2812-4DEB-B55A-ABF56CEC96E4}" type="datetimeFigureOut">
              <a:rPr lang="en-US"/>
              <a:pPr/>
              <a:t>06/10/2021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4EC2C7-F231-4522-B306-C2AEAFB609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E6F2-B57C-4345-8026-97C4C298BE72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1DD9F-2BC0-417F-967C-ED473CF6C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heet of paper background with kids on grass 829974 Vector Art at Vecteez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752600" y="381000"/>
            <a:ext cx="5638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TRƯỜNG TIỂU HỌC TÂN NHỰT 6</a:t>
            </a:r>
            <a:endParaRPr kumimoji="0" lang="en-US" sz="44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52600" y="1905000"/>
            <a:ext cx="6781800" cy="236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Nhớ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viết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Thư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gửi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sinh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Title 1"/>
          <p:cNvPicPr>
            <a:picLocks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Title 1"/>
          <p:cNvPicPr>
            <a:picLocks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74803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309" name="Group 45"/>
          <p:cNvGraphicFramePr>
            <a:graphicFrameLocks noGrp="1"/>
          </p:cNvGraphicFramePr>
          <p:nvPr/>
        </p:nvGraphicFramePr>
        <p:xfrm>
          <a:off x="1447800" y="2286000"/>
          <a:ext cx="7315200" cy="24653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229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2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đệm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chính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cuối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14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74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4364" name="Text Box 43"/>
          <p:cNvSpPr txBox="1">
            <a:spLocks noChangeArrowheads="1"/>
          </p:cNvSpPr>
          <p:nvPr/>
        </p:nvSpPr>
        <p:spPr bwMode="auto">
          <a:xfrm>
            <a:off x="5257800" y="32766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D114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</a:p>
        </p:txBody>
      </p:sp>
      <p:sp>
        <p:nvSpPr>
          <p:cNvPr id="14365" name="Text Box 56"/>
          <p:cNvSpPr txBox="1">
            <a:spLocks noChangeArrowheads="1"/>
          </p:cNvSpPr>
          <p:nvPr/>
        </p:nvSpPr>
        <p:spPr bwMode="auto">
          <a:xfrm>
            <a:off x="1791494" y="3348039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altLang="en-US" sz="2800" b="1">
              <a:solidFill>
                <a:srgbClr val="D114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66" name="Text Box 57"/>
          <p:cNvSpPr txBox="1">
            <a:spLocks noChangeArrowheads="1"/>
          </p:cNvSpPr>
          <p:nvPr/>
        </p:nvSpPr>
        <p:spPr bwMode="auto">
          <a:xfrm>
            <a:off x="1791494" y="39624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endParaRPr lang="en-US" altLang="en-US" sz="2800" b="1">
              <a:solidFill>
                <a:srgbClr val="D114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67" name="Text Box 58"/>
          <p:cNvSpPr txBox="1">
            <a:spLocks noChangeArrowheads="1"/>
          </p:cNvSpPr>
          <p:nvPr/>
        </p:nvSpPr>
        <p:spPr bwMode="auto">
          <a:xfrm>
            <a:off x="5257800" y="40386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D114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</a:p>
        </p:txBody>
      </p:sp>
      <p:sp>
        <p:nvSpPr>
          <p:cNvPr id="14368" name="Text Box 59"/>
          <p:cNvSpPr txBox="1">
            <a:spLocks noChangeArrowheads="1"/>
          </p:cNvSpPr>
          <p:nvPr/>
        </p:nvSpPr>
        <p:spPr bwMode="auto">
          <a:xfrm>
            <a:off x="7086600" y="40386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D114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4369" name="Rectangle 16"/>
          <p:cNvSpPr>
            <a:spLocks noChangeArrowheads="1"/>
          </p:cNvSpPr>
          <p:nvPr/>
        </p:nvSpPr>
        <p:spPr bwMode="auto">
          <a:xfrm>
            <a:off x="2344738" y="3352800"/>
            <a:ext cx="282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ĩ</a:t>
            </a:r>
            <a:endParaRPr lang="vi-VN" altLang="en-US" sz="2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70" name="Rectangle 17"/>
          <p:cNvSpPr>
            <a:spLocks noChangeArrowheads="1"/>
          </p:cNvSpPr>
          <p:nvPr/>
        </p:nvSpPr>
        <p:spPr bwMode="auto">
          <a:xfrm>
            <a:off x="2247900" y="39624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ế</a:t>
            </a:r>
            <a:endParaRPr lang="vi-VN" altLang="en-US" sz="2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71" name="Text Box 41"/>
          <p:cNvSpPr txBox="1">
            <a:spLocks noChangeArrowheads="1"/>
          </p:cNvSpPr>
          <p:nvPr/>
        </p:nvSpPr>
        <p:spPr bwMode="auto">
          <a:xfrm>
            <a:off x="32657" y="8382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0" y="4630738"/>
            <a:ext cx="9144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0" y="591185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34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0" grpId="0"/>
      <p:bldP spid="113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8675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8676" name="Picture 2" descr="Hình nền Powerpoint làm Slide chào hỏi 10 - Dạy học on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90575"/>
            <a:ext cx="8229600" cy="527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1295400"/>
            <a:ext cx="5715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754" tIns="26377" rIns="52754" bIns="26377"/>
          <a:lstStyle>
            <a:lvl1pPr indent="88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40000"/>
              </a:lnSpc>
              <a:spcBef>
                <a:spcPts val="769"/>
              </a:spcBef>
              <a:defRPr/>
            </a:pPr>
            <a:r>
              <a:rPr lang="en-US" altLang="en-US" sz="2308" b="1" dirty="0">
                <a:solidFill>
                  <a:schemeClr val="bg1"/>
                </a:solidFill>
                <a:cs typeface="Arial" panose="020B0604020202020204" pitchFamily="34" charset="0"/>
              </a:rPr>
              <a:t>		</a:t>
            </a:r>
            <a:r>
              <a:rPr lang="en-US" altLang="en-US" sz="36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alt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alt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40000"/>
              </a:lnSpc>
              <a:spcBef>
                <a:spcPts val="769"/>
              </a:spcBef>
              <a:defRPr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Bef>
                <a:spcPts val="769"/>
              </a:spcBef>
              <a:defRPr/>
            </a:pP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8" name="Picture 5" descr="Trường TH HOÀNG HOA THÁ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790575"/>
            <a:ext cx="4857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5886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7543800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124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2021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57200" y="609600"/>
            <a:ext cx="82296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80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hèn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cầu.Trong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Non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1600200"/>
            <a:ext cx="14478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62200" y="3124200"/>
            <a:ext cx="14478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10400" y="3113314"/>
            <a:ext cx="14478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24200" y="3581400"/>
            <a:ext cx="14478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29000" y="5030788"/>
            <a:ext cx="14478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33800" y="1143000"/>
            <a:ext cx="838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685801"/>
            <a:ext cx="8077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tím</a:t>
            </a:r>
            <a:endParaRPr lang="en-US" alt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3810000"/>
          <a:ext cx="8229600" cy="21031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đệm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cuối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tím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989" name="Group 269"/>
          <p:cNvGraphicFramePr>
            <a:graphicFrameLocks noGrp="1"/>
          </p:cNvGraphicFramePr>
          <p:nvPr>
            <p:ph/>
          </p:nvPr>
        </p:nvGraphicFramePr>
        <p:xfrm>
          <a:off x="0" y="152400"/>
          <a:ext cx="9144000" cy="5486401"/>
        </p:xfrm>
        <a:graphic>
          <a:graphicData uri="http://schemas.openxmlformats.org/drawingml/2006/table">
            <a:tbl>
              <a:tblPr/>
              <a:tblGrid>
                <a:gridCol w="22844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75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7809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Tiếng</a:t>
                      </a:r>
                      <a:endParaRPr kumimoji="0" lang="en-US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Vần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94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Âm đệm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Âm chính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  <a:cs typeface="Times New Roman" pitchFamily="18" charset="0"/>
                        </a:rPr>
                        <a:t>Âm cuối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9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9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79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7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0" y="990600"/>
            <a:ext cx="2286000" cy="5969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0" y="1600200"/>
            <a:ext cx="2286000" cy="5969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0" y="3962400"/>
            <a:ext cx="2286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0" y="3352800"/>
            <a:ext cx="2286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0" y="2743200"/>
            <a:ext cx="2286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tím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0" y="2133600"/>
            <a:ext cx="2286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0" y="4495800"/>
            <a:ext cx="2286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0" y="5029200"/>
            <a:ext cx="2286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6858000" y="1962150"/>
            <a:ext cx="22860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altLang="en-US" sz="3200">
              <a:solidFill>
                <a:schemeClr val="bg1"/>
              </a:solidFill>
            </a:endParaRPr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4572000" y="1600200"/>
            <a:ext cx="22860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9" name="Rectangle 69"/>
          <p:cNvSpPr>
            <a:spLocks noChangeArrowheads="1"/>
          </p:cNvSpPr>
          <p:nvPr/>
        </p:nvSpPr>
        <p:spPr bwMode="auto">
          <a:xfrm>
            <a:off x="6858000" y="990600"/>
            <a:ext cx="22860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310" name="Rectangle 70"/>
          <p:cNvSpPr>
            <a:spLocks noChangeArrowheads="1"/>
          </p:cNvSpPr>
          <p:nvPr/>
        </p:nvSpPr>
        <p:spPr bwMode="auto">
          <a:xfrm>
            <a:off x="4648200" y="990600"/>
            <a:ext cx="22860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4572000" y="2133600"/>
            <a:ext cx="22860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6858000" y="27432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314" name="Rectangle 74"/>
          <p:cNvSpPr>
            <a:spLocks noChangeArrowheads="1"/>
          </p:cNvSpPr>
          <p:nvPr/>
        </p:nvSpPr>
        <p:spPr bwMode="auto">
          <a:xfrm>
            <a:off x="4572000" y="27432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5" name="Rectangle 75"/>
          <p:cNvSpPr>
            <a:spLocks noChangeArrowheads="1"/>
          </p:cNvSpPr>
          <p:nvPr/>
        </p:nvSpPr>
        <p:spPr bwMode="auto">
          <a:xfrm>
            <a:off x="4572000" y="3276600"/>
            <a:ext cx="22860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316" name="Rectangle 76"/>
          <p:cNvSpPr>
            <a:spLocks noChangeArrowheads="1"/>
          </p:cNvSpPr>
          <p:nvPr/>
        </p:nvSpPr>
        <p:spPr bwMode="auto">
          <a:xfrm>
            <a:off x="2286000" y="3352800"/>
            <a:ext cx="22860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0317" name="Rectangle 77"/>
          <p:cNvSpPr>
            <a:spLocks noChangeArrowheads="1"/>
          </p:cNvSpPr>
          <p:nvPr/>
        </p:nvSpPr>
        <p:spPr bwMode="auto">
          <a:xfrm>
            <a:off x="2286000" y="44958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0318" name="Rectangle 78"/>
          <p:cNvSpPr>
            <a:spLocks noChangeArrowheads="1"/>
          </p:cNvSpPr>
          <p:nvPr/>
        </p:nvSpPr>
        <p:spPr bwMode="auto">
          <a:xfrm>
            <a:off x="6858000" y="5029200"/>
            <a:ext cx="22860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4572000" y="5029200"/>
            <a:ext cx="22860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0" name="Rectangle 80"/>
          <p:cNvSpPr>
            <a:spLocks noChangeArrowheads="1"/>
          </p:cNvSpPr>
          <p:nvPr/>
        </p:nvSpPr>
        <p:spPr bwMode="auto">
          <a:xfrm>
            <a:off x="4572000" y="44958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321" name="Rectangle 81"/>
          <p:cNvSpPr>
            <a:spLocks noChangeArrowheads="1"/>
          </p:cNvSpPr>
          <p:nvPr/>
        </p:nvSpPr>
        <p:spPr bwMode="auto">
          <a:xfrm>
            <a:off x="4572000" y="3886200"/>
            <a:ext cx="22860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9" name="Rectangle 67"/>
          <p:cNvSpPr>
            <a:spLocks noChangeArrowheads="1"/>
          </p:cNvSpPr>
          <p:nvPr/>
        </p:nvSpPr>
        <p:spPr bwMode="auto">
          <a:xfrm>
            <a:off x="6858000" y="2133600"/>
            <a:ext cx="22860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2" name="Rectangle 67"/>
          <p:cNvSpPr>
            <a:spLocks noChangeArrowheads="1"/>
          </p:cNvSpPr>
          <p:nvPr/>
        </p:nvSpPr>
        <p:spPr bwMode="auto">
          <a:xfrm>
            <a:off x="6858000" y="1600200"/>
            <a:ext cx="22860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228600" y="5715000"/>
            <a:ext cx="8305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alt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9" grpId="0"/>
      <p:bldP spid="10300" grpId="0"/>
      <p:bldP spid="10301" grpId="0"/>
      <p:bldP spid="10302" grpId="0"/>
      <p:bldP spid="10303" grpId="0"/>
      <p:bldP spid="10304" grpId="0"/>
      <p:bldP spid="10305" grpId="0"/>
      <p:bldP spid="10306" grpId="0"/>
      <p:bldP spid="10308" grpId="0"/>
      <p:bldP spid="10309" grpId="0"/>
      <p:bldP spid="10310" grpId="0"/>
      <p:bldP spid="10312" grpId="0"/>
      <p:bldP spid="10313" grpId="0"/>
      <p:bldP spid="10314" grpId="0"/>
      <p:bldP spid="10315" grpId="0"/>
      <p:bldP spid="10316" grpId="0"/>
      <p:bldP spid="10317" grpId="0"/>
      <p:bldP spid="10318" grpId="0"/>
      <p:bldP spid="10319" grpId="0"/>
      <p:bldP spid="10320" grpId="0"/>
      <p:bldP spid="10321" grpId="0"/>
      <p:bldP spid="39" grpId="0"/>
      <p:bldP spid="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23825"/>
            <a:ext cx="121920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5726113"/>
            <a:ext cx="13716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0" descr="flower9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063" y="5010150"/>
            <a:ext cx="26749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WordArt 187"/>
          <p:cNvSpPr>
            <a:spLocks noChangeArrowheads="1" noChangeShapeType="1" noTextEdit="1"/>
          </p:cNvSpPr>
          <p:nvPr/>
        </p:nvSpPr>
        <p:spPr bwMode="auto">
          <a:xfrm>
            <a:off x="1160463" y="2271713"/>
            <a:ext cx="7443787" cy="1963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Anh bộ đội Cụ Hồ gốc Bỉ</a:t>
            </a:r>
          </a:p>
        </p:txBody>
      </p:sp>
    </p:spTree>
    <p:extLst>
      <p:ext uri="{BB962C8B-B14F-4D97-AF65-F5344CB8AC3E}">
        <p14:creationId xmlns:p14="http://schemas.microsoft.com/office/powerpoint/2010/main" val="3626765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28600" y="1600200"/>
            <a:ext cx="86106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28600" y="3200400"/>
            <a:ext cx="86106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altLang="en-US" sz="2800" b="1" i="1" dirty="0" err="1">
                <a:solidFill>
                  <a:srgbClr val="D114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D114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1949,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762000" y="533400"/>
            <a:ext cx="3048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21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82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5" name="Group 45"/>
          <p:cNvGraphicFramePr>
            <a:graphicFrameLocks noGrp="1"/>
          </p:cNvGraphicFramePr>
          <p:nvPr/>
        </p:nvGraphicFramePr>
        <p:xfrm>
          <a:off x="762000" y="2743200"/>
          <a:ext cx="7315200" cy="3067051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08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</a:p>
                  </a:txBody>
                  <a:tcPr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9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đệm</a:t>
                      </a: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chính</a:t>
                      </a: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cuối</a:t>
                      </a: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4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5029200" y="3757613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D11405"/>
                </a:solidFill>
                <a:latin typeface="Arial" panose="020B0604020202020204" pitchFamily="34" charset="0"/>
              </a:rPr>
              <a:t>ia</a:t>
            </a: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1066800" y="3833813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Arial" panose="020B0604020202020204" pitchFamily="34" charset="0"/>
              </a:rPr>
              <a:t>nghĩa</a:t>
            </a:r>
            <a:endParaRPr lang="en-US" altLang="en-US" sz="2800" b="1">
              <a:solidFill>
                <a:srgbClr val="D11405"/>
              </a:solidFill>
              <a:latin typeface="Arial" panose="020B0604020202020204" pitchFamily="34" charset="0"/>
            </a:endParaRP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1104900" y="4748213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Arial" panose="020B0604020202020204" pitchFamily="34" charset="0"/>
              </a:rPr>
              <a:t>chiến</a:t>
            </a:r>
            <a:endParaRPr lang="en-US" altLang="en-US" sz="2800" b="1">
              <a:solidFill>
                <a:srgbClr val="D11405"/>
              </a:solidFill>
              <a:latin typeface="Arial" panose="020B0604020202020204" pitchFamily="34" charset="0"/>
            </a:endParaRP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5029200" y="4824413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D11405"/>
                </a:solidFill>
                <a:latin typeface="Arial" panose="020B0604020202020204" pitchFamily="34" charset="0"/>
              </a:rPr>
              <a:t>iê</a:t>
            </a: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6858000" y="4824413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D11405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2319" name="Rectangle 1"/>
          <p:cNvSpPr>
            <a:spLocks noChangeArrowheads="1"/>
          </p:cNvSpPr>
          <p:nvPr/>
        </p:nvSpPr>
        <p:spPr bwMode="auto">
          <a:xfrm>
            <a:off x="533400" y="762000"/>
            <a:ext cx="8077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2a.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Chép vần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của các tiếng in đậm trong câu sau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vào mô hình cấu tạo vần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3733800"/>
            <a:ext cx="8991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rõ tính chất phi </a:t>
            </a:r>
            <a:r>
              <a:rPr lang="en-US" altLang="en-US" b="1" i="1">
                <a:solidFill>
                  <a:srgbClr val="D114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cuộc </a:t>
            </a:r>
            <a:r>
              <a:rPr lang="en-US" altLang="en-US" b="1" i="1">
                <a:solidFill>
                  <a:srgbClr val="D114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tranh xâm lược, năm 1949, ông chạy sang hàng ngũ quân đội ta, lấy tên Việt là Phan Lăng.</a:t>
            </a:r>
          </a:p>
        </p:txBody>
      </p:sp>
    </p:spTree>
    <p:extLst>
      <p:ext uri="{BB962C8B-B14F-4D97-AF65-F5344CB8AC3E}">
        <p14:creationId xmlns:p14="http://schemas.microsoft.com/office/powerpoint/2010/main" val="72648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3" grpId="0"/>
      <p:bldP spid="10296" grpId="0"/>
      <p:bldP spid="10297" grpId="0"/>
      <p:bldP spid="10298" grpId="0"/>
      <p:bldP spid="1029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6" name="Group 36"/>
          <p:cNvGraphicFramePr>
            <a:graphicFrameLocks noGrp="1"/>
          </p:cNvGraphicFramePr>
          <p:nvPr/>
        </p:nvGraphicFramePr>
        <p:xfrm>
          <a:off x="685800" y="2667000"/>
          <a:ext cx="7315200" cy="228600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129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9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đệm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chính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cuối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5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3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3338" name="Text Box 43"/>
          <p:cNvSpPr txBox="1">
            <a:spLocks noChangeArrowheads="1"/>
          </p:cNvSpPr>
          <p:nvPr/>
        </p:nvSpPr>
        <p:spPr bwMode="auto">
          <a:xfrm>
            <a:off x="5029200" y="37338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</a:p>
        </p:txBody>
      </p:sp>
      <p:sp>
        <p:nvSpPr>
          <p:cNvPr id="13339" name="Text Box 56"/>
          <p:cNvSpPr txBox="1">
            <a:spLocks noChangeArrowheads="1"/>
          </p:cNvSpPr>
          <p:nvPr/>
        </p:nvSpPr>
        <p:spPr bwMode="auto">
          <a:xfrm>
            <a:off x="1143000" y="3733800"/>
            <a:ext cx="1133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</a:p>
        </p:txBody>
      </p:sp>
      <p:sp>
        <p:nvSpPr>
          <p:cNvPr id="13340" name="Text Box 57"/>
          <p:cNvSpPr txBox="1">
            <a:spLocks noChangeArrowheads="1"/>
          </p:cNvSpPr>
          <p:nvPr/>
        </p:nvSpPr>
        <p:spPr bwMode="auto">
          <a:xfrm>
            <a:off x="1028700" y="4357688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</a:p>
        </p:txBody>
      </p:sp>
      <p:sp>
        <p:nvSpPr>
          <p:cNvPr id="13341" name="Text Box 58"/>
          <p:cNvSpPr txBox="1">
            <a:spLocks noChangeArrowheads="1"/>
          </p:cNvSpPr>
          <p:nvPr/>
        </p:nvSpPr>
        <p:spPr bwMode="auto">
          <a:xfrm>
            <a:off x="4953000" y="43434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iê</a:t>
            </a:r>
          </a:p>
        </p:txBody>
      </p:sp>
      <p:sp>
        <p:nvSpPr>
          <p:cNvPr id="13342" name="Text Box 59"/>
          <p:cNvSpPr txBox="1">
            <a:spLocks noChangeArrowheads="1"/>
          </p:cNvSpPr>
          <p:nvPr/>
        </p:nvSpPr>
        <p:spPr bwMode="auto">
          <a:xfrm>
            <a:off x="6781800" y="43434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343" name="Rectangle 1"/>
          <p:cNvSpPr>
            <a:spLocks noChangeArrowheads="1"/>
          </p:cNvSpPr>
          <p:nvPr/>
        </p:nvSpPr>
        <p:spPr bwMode="auto">
          <a:xfrm>
            <a:off x="304800" y="1127125"/>
            <a:ext cx="861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2b. Cho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0" y="5057775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0" y="6019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0986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4" grpId="0"/>
      <p:bldP spid="1028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534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 Thứ Năm ngày 7 tháng 10 năm 2021 Chính tả (Nhớ viết) Thư gửi các học sinh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HoangXuanSon</dc:creator>
  <cp:lastModifiedBy>MERCURY</cp:lastModifiedBy>
  <cp:revision>11</cp:revision>
  <dcterms:created xsi:type="dcterms:W3CDTF">2021-10-03T11:24:45Z</dcterms:created>
  <dcterms:modified xsi:type="dcterms:W3CDTF">2021-10-06T08:11:26Z</dcterms:modified>
</cp:coreProperties>
</file>